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8" r:id="rId3"/>
    <p:sldId id="257" r:id="rId4"/>
    <p:sldId id="259" r:id="rId5"/>
    <p:sldId id="309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11" r:id="rId14"/>
    <p:sldId id="312" r:id="rId15"/>
    <p:sldId id="313" r:id="rId16"/>
    <p:sldId id="314" r:id="rId17"/>
    <p:sldId id="315" r:id="rId18"/>
    <p:sldId id="316" r:id="rId19"/>
    <p:sldId id="285" r:id="rId20"/>
    <p:sldId id="286" r:id="rId21"/>
    <p:sldId id="287" r:id="rId22"/>
    <p:sldId id="305" r:id="rId23"/>
    <p:sldId id="30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288" r:id="rId32"/>
    <p:sldId id="326" r:id="rId33"/>
    <p:sldId id="289" r:id="rId34"/>
    <p:sldId id="291" r:id="rId35"/>
    <p:sldId id="293" r:id="rId36"/>
    <p:sldId id="294" r:id="rId37"/>
    <p:sldId id="295" r:id="rId38"/>
    <p:sldId id="30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FF0066"/>
    <a:srgbClr val="FFFF4F"/>
    <a:srgbClr val="33CAFF"/>
    <a:srgbClr val="FF3399"/>
    <a:srgbClr val="F5801F"/>
    <a:srgbClr val="21FF21"/>
    <a:srgbClr val="00EA00"/>
    <a:srgbClr val="76569C"/>
    <a:srgbClr val="B09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57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D98DC-FFCD-4E4A-ACF2-868F75E1E41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6534-AA62-4EA0-833C-EE3311C2A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microsoft.com/office/2007/relationships/hdphoto" Target="../media/hdphoto7.wdp"/><Relationship Id="rId21" Type="http://schemas.openxmlformats.org/officeDocument/2006/relationships/image" Target="../media/image1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0"/>
            <a:ext cx="500614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72750" y="914400"/>
            <a:ext cx="52728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(لما بكون متضايق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بحس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إنّي كتير خايف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بعرف الله حدّي وهو كل شي شايف)2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0" y="1066800"/>
            <a:ext cx="4388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(بعرف إنّو مكتوب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إنّي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إنا محبوب)2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رح ضل متذكّر وقول</a:t>
            </a:r>
          </a:p>
          <a:p>
            <a:pPr algn="ctr"/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2488" y="1143000"/>
            <a:ext cx="52389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(بتكل على ربّي من كل قلبي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بصلّي بيسمع صلاتي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بحبني)2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80639" y="735620"/>
            <a:ext cx="51267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السما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الأرض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العالم كلّو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11" name="Picture 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38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99026" y="838200"/>
            <a:ext cx="50899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Hebrew Scholar" charset="-79"/>
                <a:ea typeface="Arial Hebrew Scholar" charset="-79"/>
              </a:rPr>
              <a:t>ي س و ع    يسوع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Hebrew Scholar" charset="-79"/>
                <a:ea typeface="Arial Hebrew Scholar" charset="-79"/>
              </a:rPr>
              <a:t>هو ملك الملوك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Hebrew Scholar" charset="-79"/>
                <a:ea typeface="Arial Hebrew Scholar" charset="-79"/>
              </a:rPr>
              <a:t>هو ملك العالم كلّو وهو ملكي</a:t>
            </a:r>
            <a:endParaRPr lang="en-US" sz="4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Hebrew Scholar" charset="-79"/>
              <a:ea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193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80638" y="838200"/>
            <a:ext cx="51267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السما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الأرض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العالم كلّو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34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05600" y="685800"/>
            <a:ext cx="50372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 س و ع    يسوع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هو ملك الملوك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هو ملك العالم كلّو وهو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5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13456" y="533400"/>
            <a:ext cx="47436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السما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الأرض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العالم كلّو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ويسوع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86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04215" y="738514"/>
            <a:ext cx="627956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 س و ع    يسوع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الملوك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العالم كلّو ويسوع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63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4458" y="153164"/>
            <a:ext cx="81788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وسيلة إيضاح</a:t>
            </a:r>
          </a:p>
        </p:txBody>
      </p:sp>
      <p:sp>
        <p:nvSpPr>
          <p:cNvPr id="5" name="Rectangle 4"/>
          <p:cNvSpPr/>
          <p:nvPr/>
        </p:nvSpPr>
        <p:spPr>
          <a:xfrm>
            <a:off x="9108587" y="2142368"/>
            <a:ext cx="25042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63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2000" b="1" dirty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الثقة</a:t>
            </a:r>
            <a:endParaRPr lang="en-US" sz="12000" b="1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36878" y="784447"/>
            <a:ext cx="3304110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bevelT w="127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SA" sz="6000" dirty="0">
                <a:ln/>
                <a:solidFill>
                  <a:srgbClr val="E20000"/>
                </a:solidFill>
                <a:latin typeface="Arial Hebrew Scholar" charset="-79"/>
                <a:ea typeface="Arial Hebrew Scholar" charset="-79"/>
              </a:rPr>
              <a:t>الدرس الثاني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26372" y="1707777"/>
            <a:ext cx="106288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SA" sz="8800" dirty="0">
                <a:ln/>
                <a:latin typeface="Arial Hebrew Scholar" charset="-79"/>
                <a:ea typeface="Arial Hebrew Scholar" charset="-79"/>
              </a:rPr>
              <a:t>ضع ثقتك بالله مهما </a:t>
            </a:r>
            <a:r>
              <a:rPr lang="en-US" sz="8800" dirty="0" smtClean="0">
                <a:ln/>
                <a:latin typeface="Arial Hebrew Scholar" charset="-79"/>
                <a:ea typeface="Arial Hebrew Scholar" charset="-79"/>
              </a:rPr>
              <a:t/>
            </a:r>
            <a:br>
              <a:rPr lang="en-US" sz="8800" dirty="0" smtClean="0">
                <a:ln/>
                <a:latin typeface="Arial Hebrew Scholar" charset="-79"/>
                <a:ea typeface="Arial Hebrew Scholar" charset="-79"/>
              </a:rPr>
            </a:br>
            <a:r>
              <a:rPr lang="ar-SA" sz="8800" dirty="0" smtClean="0">
                <a:ln/>
                <a:latin typeface="Arial Hebrew Scholar" charset="-79"/>
                <a:ea typeface="Arial Hebrew Scholar" charset="-79"/>
              </a:rPr>
              <a:t>كانت </a:t>
            </a:r>
            <a:r>
              <a:rPr lang="ar-SA" sz="8800" dirty="0">
                <a:ln/>
                <a:latin typeface="Arial Hebrew Scholar" charset="-79"/>
                <a:ea typeface="Arial Hebrew Scholar" charset="-79"/>
              </a:rPr>
              <a:t>ظروفك.</a:t>
            </a:r>
          </a:p>
        </p:txBody>
      </p:sp>
      <p:pic>
        <p:nvPicPr>
          <p:cNvPr id="1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5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سباق الصحون</a:t>
            </a:r>
          </a:p>
        </p:txBody>
      </p:sp>
      <p:pic>
        <p:nvPicPr>
          <p:cNvPr id="5122" name="Picture 2" descr="C:\Documents and Settings\Admin\Desktop\powerpoint\11261752-nu_semi_simple_waiter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100000">
                        <a14:foregroundMark x1="83000" y1="37262" x2="83000" y2="37769"/>
                        <a14:foregroundMark x1="82875" y1="15336" x2="82875" y2="15336"/>
                        <a14:foregroundMark x1="90375" y1="12674" x2="90375" y2="12674"/>
                        <a14:foregroundMark x1="83000" y1="6464" x2="83000" y2="6464"/>
                        <a14:foregroundMark x1="79250" y1="38150" x2="79250" y2="38150"/>
                        <a14:foregroundMark x1="63125" y1="38403" x2="63125" y2="38403"/>
                        <a14:foregroundMark x1="50250" y1="19138" x2="50250" y2="19138"/>
                        <a14:foregroundMark x1="52875" y1="26743" x2="52875" y2="26743"/>
                        <a14:foregroundMark x1="52500" y1="16223" x2="52500" y2="16223"/>
                        <a14:foregroundMark x1="49500" y1="14068" x2="49500" y2="140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46342" y="2266492"/>
            <a:ext cx="5181601" cy="428263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Desktop\powerpoint\sippy-cup-clipart-dishware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16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870870">
            <a:off x="689676" y="4085288"/>
            <a:ext cx="3127992" cy="1699542"/>
          </a:xfrm>
          <a:prstGeom prst="rect">
            <a:avLst/>
          </a:prstGeom>
          <a:noFill/>
        </p:spPr>
      </p:pic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5217" y="198662"/>
            <a:ext cx="39405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تمثيليّة</a:t>
            </a:r>
          </a:p>
        </p:txBody>
      </p:sp>
      <p:pic>
        <p:nvPicPr>
          <p:cNvPr id="6146" name="Picture 2" descr="C:\Documents and Settings\Admin\Desktop\powerpoint\theater_mas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1"/>
            <a:ext cx="7454822" cy="4572001"/>
          </a:xfrm>
          <a:prstGeom prst="rect">
            <a:avLst/>
          </a:prstGeom>
          <a:noFill/>
        </p:spPr>
      </p:pic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use-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osevelt_High_School_19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914"/>
            <a:ext cx="9144000" cy="68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15000" y="16764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167523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80211" y="2493465"/>
            <a:ext cx="103938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endParaRPr lang="en-US" sz="3038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925772" y="2343415"/>
            <a:ext cx="6027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بحبكBABY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 يسوع خلقك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1828800"/>
            <a:ext cx="6027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بيحبنيBABY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 يسوع 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خلقني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1258" y="3023825"/>
            <a:ext cx="60278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خلقنا كلنا                 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بحبنا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بحبنا على طول</a:t>
            </a:r>
          </a:p>
        </p:txBody>
      </p:sp>
    </p:spTree>
    <p:extLst>
      <p:ext uri="{BB962C8B-B14F-4D97-AF65-F5344CB8AC3E}">
        <p14:creationId xmlns:p14="http://schemas.microsoft.com/office/powerpoint/2010/main" val="18881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19753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خلقني مميز   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ضلني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عالي صوتي    أنا 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مميز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endParaRPr lang="ar-SA" sz="28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يلا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كلما بصوت عالي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بحبني على طول</a:t>
            </a:r>
          </a:p>
          <a:p>
            <a:pPr algn="ctr"/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87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74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زقّف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زقفة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بالعالي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زقّف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زقفة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بالواطي     أنا مميز</a:t>
            </a:r>
          </a:p>
          <a:p>
            <a:pPr algn="ctr"/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يلا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كلنا بصوت عالي 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ضلي حبك يا يسوع</a:t>
            </a:r>
          </a:p>
        </p:txBody>
      </p:sp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97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33" y="241941"/>
            <a:ext cx="3276600" cy="577785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Desktop\powerpoint\217ec86e3fe10be3612e8fc75d5819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467" y="3261562"/>
            <a:ext cx="2743200" cy="269635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Desktop\powerpoint\blue-water-splash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20" y="5609794"/>
            <a:ext cx="5029200" cy="5032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38932" y="700317"/>
            <a:ext cx="6542177" cy="265713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ts val="10000"/>
              </a:lnSpc>
            </a:pPr>
            <a:r>
              <a:rPr lang="ar-SA" sz="10000" spc="300" dirty="0">
                <a:ln w="11430"/>
                <a:solidFill>
                  <a:srgbClr val="FF0000"/>
                </a:solidFill>
                <a:latin typeface="AXtZouhairBold" charset="0"/>
                <a:ea typeface="AXtZouhairBold" charset="0"/>
              </a:rPr>
              <a:t>مسبيّة صغيرة </a:t>
            </a:r>
            <a:r>
              <a:rPr lang="en-US" sz="10000" spc="300" dirty="0" smtClean="0">
                <a:ln w="11430"/>
                <a:solidFill>
                  <a:srgbClr val="FF0000"/>
                </a:solidFill>
                <a:latin typeface="AXtZouhairBold" charset="0"/>
                <a:ea typeface="AXtZouhairBold" charset="0"/>
              </a:rPr>
              <a:t/>
            </a:r>
            <a:br>
              <a:rPr lang="en-US" sz="10000" spc="300" dirty="0" smtClean="0">
                <a:ln w="11430"/>
                <a:solidFill>
                  <a:srgbClr val="FF0000"/>
                </a:solidFill>
                <a:latin typeface="AXtZouhairBold" charset="0"/>
                <a:ea typeface="AXtZouhairBold" charset="0"/>
              </a:rPr>
            </a:br>
            <a:r>
              <a:rPr lang="ar-SA" sz="10000" spc="300" dirty="0" smtClean="0">
                <a:ln w="11430"/>
                <a:solidFill>
                  <a:srgbClr val="FF0000"/>
                </a:solidFill>
                <a:latin typeface="AXtZouhairBold" charset="0"/>
                <a:ea typeface="AXtZouhairBold" charset="0"/>
              </a:rPr>
              <a:t>وثقة </a:t>
            </a:r>
            <a:r>
              <a:rPr lang="ar-SA" sz="10000" spc="300" dirty="0">
                <a:ln w="11430"/>
                <a:solidFill>
                  <a:srgbClr val="FF0000"/>
                </a:solidFill>
                <a:latin typeface="AXtZouhairBold" charset="0"/>
                <a:ea typeface="AXtZouhairBold" charset="0"/>
              </a:rPr>
              <a:t>كبيرة</a:t>
            </a:r>
          </a:p>
        </p:txBody>
      </p:sp>
      <p:sp>
        <p:nvSpPr>
          <p:cNvPr id="9" name="Rectangle 8"/>
          <p:cNvSpPr/>
          <p:nvPr/>
        </p:nvSpPr>
        <p:spPr>
          <a:xfrm>
            <a:off x="7054663" y="3379491"/>
            <a:ext cx="4439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sz="4800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ملوك الثاني ٥: ١-١٤</a:t>
            </a:r>
          </a:p>
        </p:txBody>
      </p:sp>
      <p:pic>
        <p:nvPicPr>
          <p:cNvPr id="10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47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2341" y="198662"/>
            <a:ext cx="718337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بشرى اليوم</a:t>
            </a:r>
          </a:p>
        </p:txBody>
      </p:sp>
      <p:pic>
        <p:nvPicPr>
          <p:cNvPr id="7171" name="Picture 3" descr="C:\Documents and Settings\Admin\Desktop\powerpoint\clipart-animations-science_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7228" y="2764639"/>
            <a:ext cx="4531665" cy="3398749"/>
          </a:xfrm>
          <a:prstGeom prst="rect">
            <a:avLst/>
          </a:prstGeom>
          <a:noFill/>
        </p:spPr>
      </p:pic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794479" y="1807673"/>
            <a:ext cx="35076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Beirut Lt X3" charset="0"/>
                <a:ea typeface="Hacen Beirut Lt X3" charset="0"/>
              </a:rPr>
              <a:t>لمين؟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240240"/>
            <a:ext cx="4514850" cy="5600700"/>
          </a:xfrm>
          <a:prstGeom prst="rect">
            <a:avLst/>
          </a:prstGeom>
        </p:spPr>
      </p:pic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24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powerpoint\nTBenL8T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-1"/>
            <a:ext cx="6858000" cy="6858001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469336" y="367554"/>
            <a:ext cx="4926027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19050" h="63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acen Beirut Lt X3" charset="0"/>
                <a:ea typeface="Hacen Beirut Lt X3" charset="0"/>
              </a:rPr>
              <a:t>آية من الكتاب المقدس</a:t>
            </a:r>
            <a:endParaRPr lang="en-US" sz="5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powerpoint\nTBenL8T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1"/>
            <a:ext cx="3962400" cy="3962401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81200" y="4186615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”توكّل على الرب بكل </a:t>
            </a:r>
            <a:r>
              <a:rPr lang="ar-SA" sz="5400" b="1" dirty="0" smtClean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قلبك وعلى </a:t>
            </a:r>
            <a:r>
              <a:rPr lang="ar-SA" sz="5400" b="1" dirty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فهمك لا </a:t>
            </a:r>
            <a:r>
              <a:rPr lang="ar-SA" sz="5400" b="1" dirty="0" smtClean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تعتمد“  أمثال </a:t>
            </a:r>
            <a:r>
              <a:rPr lang="ar-SA" sz="5400" b="1" dirty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٥:٣</a:t>
            </a:r>
          </a:p>
          <a:p>
            <a:pPr algn="ctr"/>
            <a:endParaRPr lang="ar-SA" sz="5400" b="1" dirty="0">
              <a:ln>
                <a:prstDash val="solid"/>
              </a:ln>
              <a:solidFill>
                <a:srgbClr val="EA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رسم على الصحون</a:t>
            </a:r>
          </a:p>
        </p:txBody>
      </p:sp>
      <p:pic>
        <p:nvPicPr>
          <p:cNvPr id="5122" name="Picture 2" descr="C:\Documents and Settings\Admin\Desktop\powerpoint\paint-clip-art-bcyeLXBc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21529" y="3114479"/>
            <a:ext cx="3810000" cy="309932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Desktop\powerpoint\sippy-cup-clipart-dishware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7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863324">
            <a:off x="1115185" y="4218550"/>
            <a:ext cx="3874279" cy="2105025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59650" y="0"/>
            <a:ext cx="35894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500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خدعة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pic>
        <p:nvPicPr>
          <p:cNvPr id="6146" name="Picture 2" descr="C:\Documents and Settings\Admin\Desktop\powerpoint\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" b="100000" l="8000" r="100000">
                        <a14:foregroundMark x1="44000" y1="32677" x2="44000" y2="32677"/>
                        <a14:foregroundMark x1="28333" y1="46063" x2="28333" y2="46063"/>
                        <a14:foregroundMark x1="57333" y1="18110" x2="57333" y2="18110"/>
                        <a14:foregroundMark x1="70000" y1="10236" x2="70000" y2="10236"/>
                        <a14:foregroundMark x1="13667" y1="34646" x2="13667" y2="34646"/>
                        <a14:foregroundMark x1="14000" y1="37402" x2="14000" y2="37402"/>
                        <a14:foregroundMark x1="16000" y1="39764" x2="16000" y2="39764"/>
                        <a14:foregroundMark x1="50667" y1="12205" x2="50667" y2="12205"/>
                        <a14:foregroundMark x1="9667" y1="13780" x2="9667" y2="13780"/>
                        <a14:foregroundMark x1="36667" y1="38976" x2="36667" y2="38976"/>
                        <a14:foregroundMark x1="62667" y1="25591" x2="62667" y2="25591"/>
                        <a14:foregroundMark x1="57333" y1="23228" x2="57333" y2="23228"/>
                        <a14:foregroundMark x1="34000" y1="89764" x2="34000" y2="89764"/>
                        <a14:foregroundMark x1="40333" y1="78346" x2="40333" y2="78346"/>
                        <a14:foregroundMark x1="37333" y1="72047" x2="37333" y2="72047"/>
                        <a14:foregroundMark x1="49333" y1="53543" x2="49333" y2="53543"/>
                        <a14:foregroundMark x1="21667" y1="48031" x2="21667" y2="48031"/>
                        <a14:foregroundMark x1="55000" y1="26772" x2="55000" y2="26772"/>
                        <a14:foregroundMark x1="51000" y1="21654" x2="51000" y2="21654"/>
                        <a14:foregroundMark x1="50667" y1="24803" x2="50667" y2="24803"/>
                        <a14:foregroundMark x1="52000" y1="17717" x2="52000" y2="17717"/>
                        <a14:foregroundMark x1="53667" y1="24016" x2="53667" y2="24016"/>
                        <a14:foregroundMark x1="57333" y1="25984" x2="57333" y2="25984"/>
                        <a14:foregroundMark x1="63667" y1="36614" x2="63667" y2="36614"/>
                        <a14:foregroundMark x1="58333" y1="38976" x2="58333" y2="38976"/>
                        <a14:foregroundMark x1="54333" y1="38189" x2="54333" y2="38189"/>
                        <a14:foregroundMark x1="59667" y1="58268" x2="59667" y2="58268"/>
                        <a14:foregroundMark x1="46667" y1="50787" x2="46667" y2="50787"/>
                        <a14:foregroundMark x1="63000" y1="29134" x2="63000" y2="29134"/>
                        <a14:foregroundMark x1="63000" y1="29134" x2="63000" y2="29134"/>
                        <a14:foregroundMark x1="66667" y1="32283" x2="66667" y2="32283"/>
                        <a14:foregroundMark x1="67333" y1="35039" x2="67333" y2="35039"/>
                        <a14:foregroundMark x1="63000" y1="31890" x2="63000" y2="31890"/>
                        <a14:foregroundMark x1="60667" y1="36220" x2="60667" y2="36220"/>
                        <a14:foregroundMark x1="62333" y1="35039" x2="62333" y2="35039"/>
                        <a14:foregroundMark x1="64667" y1="44488" x2="64667" y2="44488"/>
                        <a14:foregroundMark x1="65667" y1="40945" x2="65667" y2="40945"/>
                        <a14:foregroundMark x1="64000" y1="39764" x2="64000" y2="39764"/>
                        <a14:foregroundMark x1="62667" y1="42520" x2="62667" y2="42520"/>
                        <a14:foregroundMark x1="58000" y1="33858" x2="58000" y2="33858"/>
                        <a14:foregroundMark x1="58000" y1="31890" x2="58000" y2="31890"/>
                        <a14:foregroundMark x1="58000" y1="31890" x2="58000" y2="31890"/>
                        <a14:foregroundMark x1="58000" y1="31890" x2="58000" y2="31890"/>
                        <a14:foregroundMark x1="56000" y1="31496" x2="56000" y2="31496"/>
                        <a14:foregroundMark x1="50333" y1="44094" x2="50333" y2="44094"/>
                        <a14:foregroundMark x1="44000" y1="42126" x2="44000" y2="42126"/>
                        <a14:foregroundMark x1="46000" y1="87795" x2="46000" y2="87795"/>
                        <a14:foregroundMark x1="61667" y1="48031" x2="61667" y2="48031"/>
                        <a14:foregroundMark x1="62000" y1="54724" x2="62000" y2="54724"/>
                        <a14:foregroundMark x1="61667" y1="50394" x2="61667" y2="50394"/>
                        <a14:foregroundMark x1="58333" y1="52756" x2="58333" y2="52756"/>
                        <a14:foregroundMark x1="59333" y1="55118" x2="59333" y2="55118"/>
                        <a14:foregroundMark x1="56667" y1="57087" x2="56667" y2="57087"/>
                        <a14:foregroundMark x1="57667" y1="61024" x2="57667" y2="61024"/>
                        <a14:foregroundMark x1="52667" y1="57087" x2="52667" y2="57087"/>
                        <a14:foregroundMark x1="54333" y1="54331" x2="54333" y2="54331"/>
                        <a14:foregroundMark x1="54000" y1="59843" x2="54000" y2="59843"/>
                        <a14:foregroundMark x1="56000" y1="63780" x2="56000" y2="63780"/>
                        <a14:foregroundMark x1="53667" y1="65748" x2="53667" y2="65748"/>
                        <a14:foregroundMark x1="51000" y1="62205" x2="51000" y2="62205"/>
                        <a14:foregroundMark x1="52000" y1="67717" x2="52000" y2="67717"/>
                        <a14:foregroundMark x1="52333" y1="70472" x2="52333" y2="70472"/>
                        <a14:foregroundMark x1="49333" y1="68504" x2="49333" y2="68504"/>
                        <a14:foregroundMark x1="52667" y1="72835" x2="52667" y2="72835"/>
                        <a14:foregroundMark x1="50667" y1="75984" x2="50667" y2="75984"/>
                        <a14:foregroundMark x1="51333" y1="78346" x2="51333" y2="78346"/>
                        <a14:foregroundMark x1="50000" y1="73228" x2="50000" y2="73228"/>
                        <a14:foregroundMark x1="47667" y1="74016" x2="47667" y2="74016"/>
                        <a14:foregroundMark x1="51333" y1="81102" x2="51333" y2="81102"/>
                        <a14:foregroundMark x1="48333" y1="79134" x2="48333" y2="79134"/>
                        <a14:foregroundMark x1="52333" y1="84646" x2="52333" y2="84646"/>
                        <a14:foregroundMark x1="54000" y1="86614" x2="54000" y2="86614"/>
                        <a14:foregroundMark x1="49333" y1="85039" x2="49333" y2="85039"/>
                        <a14:foregroundMark x1="48667" y1="88583" x2="48667" y2="88583"/>
                        <a14:foregroundMark x1="47333" y1="92520" x2="47333" y2="92520"/>
                        <a14:foregroundMark x1="45000" y1="90945" x2="45000" y2="90945"/>
                        <a14:foregroundMark x1="41667" y1="88189" x2="41667" y2="88189"/>
                        <a14:foregroundMark x1="42667" y1="75197" x2="42667" y2="75197"/>
                        <a14:foregroundMark x1="44333" y1="66929" x2="44333" y2="66929"/>
                        <a14:foregroundMark x1="45000" y1="62205" x2="45000" y2="62205"/>
                        <a14:foregroundMark x1="46000" y1="59449" x2="46000" y2="59449"/>
                        <a14:foregroundMark x1="46000" y1="55906" x2="46000" y2="55906"/>
                        <a14:foregroundMark x1="41333" y1="61811" x2="41333" y2="61811"/>
                        <a14:foregroundMark x1="38333" y1="63386" x2="38333" y2="63386"/>
                        <a14:foregroundMark x1="41333" y1="56693" x2="41333" y2="56693"/>
                        <a14:foregroundMark x1="55667" y1="91339" x2="55667" y2="91339"/>
                        <a14:backgroundMark x1="52667" y1="50394" x2="52667" y2="503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42029" y="1149874"/>
            <a:ext cx="5029200" cy="4258056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66861" flipH="1">
            <a:off x="2327094" y="453013"/>
            <a:ext cx="1397529" cy="1329481"/>
          </a:xfrm>
          <a:prstGeom prst="rect">
            <a:avLst/>
          </a:prstGeom>
          <a:noFill/>
        </p:spPr>
      </p:pic>
      <p:pic>
        <p:nvPicPr>
          <p:cNvPr id="7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66861" flipH="1">
            <a:off x="4038256" y="2275959"/>
            <a:ext cx="430330" cy="409376"/>
          </a:xfrm>
          <a:prstGeom prst="rect">
            <a:avLst/>
          </a:prstGeom>
          <a:noFill/>
        </p:spPr>
      </p:pic>
      <p:pic>
        <p:nvPicPr>
          <p:cNvPr id="8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66861" flipH="1">
            <a:off x="10095580" y="3148837"/>
            <a:ext cx="968972" cy="921791"/>
          </a:xfrm>
          <a:prstGeom prst="rect">
            <a:avLst/>
          </a:prstGeom>
          <a:noFill/>
        </p:spPr>
      </p:pic>
      <p:pic>
        <p:nvPicPr>
          <p:cNvPr id="9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66861" flipH="1">
            <a:off x="8883519" y="4847201"/>
            <a:ext cx="356179" cy="338836"/>
          </a:xfrm>
          <a:prstGeom prst="rect">
            <a:avLst/>
          </a:prstGeom>
          <a:noFill/>
        </p:spPr>
      </p:pic>
      <p:pic>
        <p:nvPicPr>
          <p:cNvPr id="10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766861" flipH="1">
            <a:off x="9400494" y="2039062"/>
            <a:ext cx="1081149" cy="1028506"/>
          </a:xfrm>
          <a:prstGeom prst="rect">
            <a:avLst/>
          </a:prstGeom>
          <a:noFill/>
        </p:spPr>
      </p:pic>
      <p:pic>
        <p:nvPicPr>
          <p:cNvPr id="11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66861" flipH="1">
            <a:off x="4584610" y="3510512"/>
            <a:ext cx="718201" cy="683231"/>
          </a:xfrm>
          <a:prstGeom prst="rect">
            <a:avLst/>
          </a:prstGeom>
          <a:noFill/>
        </p:spPr>
      </p:pic>
      <p:pic>
        <p:nvPicPr>
          <p:cNvPr id="12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766861" flipH="1">
            <a:off x="8774762" y="3678568"/>
            <a:ext cx="1174313" cy="1117134"/>
          </a:xfrm>
          <a:prstGeom prst="rect">
            <a:avLst/>
          </a:prstGeom>
          <a:noFill/>
        </p:spPr>
      </p:pic>
      <p:pic>
        <p:nvPicPr>
          <p:cNvPr id="13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766861" flipH="1">
            <a:off x="1861928" y="4056530"/>
            <a:ext cx="992801" cy="944460"/>
          </a:xfrm>
          <a:prstGeom prst="rect">
            <a:avLst/>
          </a:prstGeom>
          <a:noFill/>
        </p:spPr>
      </p:pic>
      <p:pic>
        <p:nvPicPr>
          <p:cNvPr id="14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766861" flipH="1">
            <a:off x="8830855" y="2190763"/>
            <a:ext cx="461505" cy="439034"/>
          </a:xfrm>
          <a:prstGeom prst="rect">
            <a:avLst/>
          </a:prstGeom>
          <a:noFill/>
        </p:spPr>
      </p:pic>
      <p:pic>
        <p:nvPicPr>
          <p:cNvPr id="15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766861" flipH="1">
            <a:off x="4357555" y="4332708"/>
            <a:ext cx="911873" cy="867472"/>
          </a:xfrm>
          <a:prstGeom prst="rect">
            <a:avLst/>
          </a:prstGeom>
          <a:noFill/>
        </p:spPr>
      </p:pic>
      <p:pic>
        <p:nvPicPr>
          <p:cNvPr id="16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766861" flipH="1">
            <a:off x="3436711" y="4088929"/>
            <a:ext cx="575112" cy="547109"/>
          </a:xfrm>
          <a:prstGeom prst="rect">
            <a:avLst/>
          </a:prstGeom>
          <a:noFill/>
        </p:spPr>
      </p:pic>
      <p:pic>
        <p:nvPicPr>
          <p:cNvPr id="17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766861" flipH="1">
            <a:off x="3008086" y="2180167"/>
            <a:ext cx="652583" cy="620808"/>
          </a:xfrm>
          <a:prstGeom prst="rect">
            <a:avLst/>
          </a:prstGeom>
          <a:noFill/>
        </p:spPr>
      </p:pic>
      <p:pic>
        <p:nvPicPr>
          <p:cNvPr id="18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766861" flipH="1">
            <a:off x="1557958" y="2032190"/>
            <a:ext cx="1081149" cy="1028506"/>
          </a:xfrm>
          <a:prstGeom prst="rect">
            <a:avLst/>
          </a:prstGeom>
          <a:noFill/>
        </p:spPr>
      </p:pic>
      <p:pic>
        <p:nvPicPr>
          <p:cNvPr id="19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9766861" flipH="1">
            <a:off x="924969" y="104260"/>
            <a:ext cx="1275521" cy="1213414"/>
          </a:xfrm>
          <a:prstGeom prst="rect">
            <a:avLst/>
          </a:prstGeom>
          <a:noFill/>
        </p:spPr>
      </p:pic>
      <p:pic>
        <p:nvPicPr>
          <p:cNvPr id="20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9766861" flipH="1">
            <a:off x="2996922" y="4738097"/>
            <a:ext cx="757602" cy="720713"/>
          </a:xfrm>
          <a:prstGeom prst="rect">
            <a:avLst/>
          </a:prstGeom>
          <a:noFill/>
        </p:spPr>
      </p:pic>
      <p:pic>
        <p:nvPicPr>
          <p:cNvPr id="21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766861" flipH="1">
            <a:off x="4819330" y="1405971"/>
            <a:ext cx="992801" cy="944460"/>
          </a:xfrm>
          <a:prstGeom prst="rect">
            <a:avLst/>
          </a:prstGeom>
          <a:noFill/>
        </p:spPr>
      </p:pic>
      <p:pic>
        <p:nvPicPr>
          <p:cNvPr id="22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9766861" flipH="1">
            <a:off x="4922988" y="285976"/>
            <a:ext cx="710034" cy="675461"/>
          </a:xfrm>
          <a:prstGeom prst="rect">
            <a:avLst/>
          </a:prstGeom>
          <a:noFill/>
        </p:spPr>
      </p:pic>
      <p:pic>
        <p:nvPicPr>
          <p:cNvPr id="23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766861" flipH="1">
            <a:off x="3676330" y="-41829"/>
            <a:ext cx="992801" cy="944460"/>
          </a:xfrm>
          <a:prstGeom prst="rect">
            <a:avLst/>
          </a:prstGeom>
          <a:noFill/>
        </p:spPr>
      </p:pic>
      <p:pic>
        <p:nvPicPr>
          <p:cNvPr id="25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66861" flipH="1">
            <a:off x="5573076" y="966613"/>
            <a:ext cx="356177" cy="338834"/>
          </a:xfrm>
          <a:prstGeom prst="rect">
            <a:avLst/>
          </a:prstGeom>
          <a:noFill/>
        </p:spPr>
      </p:pic>
      <p:pic>
        <p:nvPicPr>
          <p:cNvPr id="26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66861" flipH="1">
            <a:off x="1585395" y="3877006"/>
            <a:ext cx="356177" cy="338834"/>
          </a:xfrm>
          <a:prstGeom prst="rect">
            <a:avLst/>
          </a:prstGeom>
          <a:noFill/>
        </p:spPr>
      </p:pic>
      <p:pic>
        <p:nvPicPr>
          <p:cNvPr id="27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66861" flipH="1">
            <a:off x="6703575" y="614356"/>
            <a:ext cx="430330" cy="409376"/>
          </a:xfrm>
          <a:prstGeom prst="rect">
            <a:avLst/>
          </a:prstGeom>
          <a:noFill/>
        </p:spPr>
      </p:pic>
      <p:pic>
        <p:nvPicPr>
          <p:cNvPr id="28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66861" flipH="1">
            <a:off x="10163494" y="80956"/>
            <a:ext cx="430330" cy="409376"/>
          </a:xfrm>
          <a:prstGeom prst="rect">
            <a:avLst/>
          </a:prstGeom>
          <a:noFill/>
        </p:spPr>
      </p:pic>
      <p:pic>
        <p:nvPicPr>
          <p:cNvPr id="29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9766861" flipH="1">
            <a:off x="8033180" y="3420485"/>
            <a:ext cx="612542" cy="582716"/>
          </a:xfrm>
          <a:prstGeom prst="rect">
            <a:avLst/>
          </a:prstGeom>
          <a:noFill/>
        </p:spPr>
      </p:pic>
      <p:pic>
        <p:nvPicPr>
          <p:cNvPr id="30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9766861" flipH="1">
            <a:off x="8837385" y="2935039"/>
            <a:ext cx="397933" cy="378557"/>
          </a:xfrm>
          <a:prstGeom prst="rect">
            <a:avLst/>
          </a:prstGeom>
          <a:noFill/>
        </p:spPr>
      </p:pic>
      <p:pic>
        <p:nvPicPr>
          <p:cNvPr id="31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9766861" flipH="1">
            <a:off x="2239184" y="3301256"/>
            <a:ext cx="612542" cy="582716"/>
          </a:xfrm>
          <a:prstGeom prst="rect">
            <a:avLst/>
          </a:prstGeom>
          <a:noFill/>
        </p:spPr>
      </p:pic>
      <p:pic>
        <p:nvPicPr>
          <p:cNvPr id="32" name="Picture 3" descr="C:\Documents and Settings\Admin\Desktop\powerpoint\clipart-star-RTA9RqzT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9766861" flipH="1">
            <a:off x="3463585" y="3221099"/>
            <a:ext cx="612542" cy="582716"/>
          </a:xfrm>
          <a:prstGeom prst="rect">
            <a:avLst/>
          </a:prstGeom>
          <a:noFill/>
        </p:spPr>
      </p:pic>
      <p:pic>
        <p:nvPicPr>
          <p:cNvPr id="3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8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5240" y="0"/>
            <a:ext cx="12192000" cy="51895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435241"/>
            <a:ext cx="838723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500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 المراجعة</a:t>
            </a:r>
          </a:p>
        </p:txBody>
      </p:sp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0"/>
            <a:ext cx="500614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9209" y="234751"/>
            <a:ext cx="37753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مهرّج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2854" y="2190201"/>
            <a:ext cx="37405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LB" sz="5400" b="1" spc="50" dirty="0">
                <a:ln w="11430">
                  <a:noFill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جوجو</a:t>
            </a:r>
          </a:p>
          <a:p>
            <a:pPr algn="ctr"/>
            <a:r>
              <a:rPr lang="ar-LB" sz="5400" b="1" spc="50" dirty="0">
                <a:ln w="11430">
                  <a:noFill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و</a:t>
            </a:r>
          </a:p>
          <a:p>
            <a:r>
              <a:rPr lang="ar-LB" sz="5400" b="1" spc="50" dirty="0">
                <a:ln w="11430">
                  <a:noFill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أولي</a:t>
            </a:r>
            <a:endParaRPr lang="en-US" sz="5400" b="1" spc="50" dirty="0">
              <a:ln w="11430">
                <a:noFill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pic>
        <p:nvPicPr>
          <p:cNvPr id="8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Desktop\powerpoint\AcbKXga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" b="100000" l="0" r="9708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01690" y="2667000"/>
            <a:ext cx="2933698" cy="42672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Desktop\powerpoint\clown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752601"/>
            <a:ext cx="3429000" cy="50706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بيسة وفارة!</a:t>
            </a:r>
          </a:p>
        </p:txBody>
      </p:sp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3246" y="3002678"/>
            <a:ext cx="7621318" cy="31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7679" y="1219200"/>
            <a:ext cx="51042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(اتكل على ربّك من كل قلبك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صلّي بيسمع صلاتك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بحبك)2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4372" y="838200"/>
            <a:ext cx="52295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(لما تكون متضايق بتحس إنك كتير خايف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تذكّر الله حدّك وهو كل شي شايف)2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990600"/>
            <a:ext cx="493920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(تذكّر إنّو مكتوب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إنّك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إنت محبوب)2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دايماً ضل متذكّر وقول</a:t>
            </a:r>
          </a:p>
          <a:p>
            <a:pPr algn="ctr"/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917628" cy="5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وثقة كبيرة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مسبيّة صغيرة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SA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Admin\Desktop\powerpoint\Maid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058" y="5562600"/>
            <a:ext cx="594734" cy="104873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5297" y="1143000"/>
            <a:ext cx="51042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(اتكل على ربّك من كل قلبك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صلّي بيسمع صلاتك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بحبك)2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515</Words>
  <Application>Microsoft Office PowerPoint</Application>
  <PresentationFormat>Widescreen</PresentationFormat>
  <Paragraphs>156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Hebrew Scholar</vt:lpstr>
      <vt:lpstr>AXtZouhairBold</vt:lpstr>
      <vt:lpstr>Calibri</vt:lpstr>
      <vt:lpstr>Hacen Beirut Lt X3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New Heights</cp:lastModifiedBy>
  <cp:revision>108</cp:revision>
  <dcterms:created xsi:type="dcterms:W3CDTF">2016-02-22T11:18:44Z</dcterms:created>
  <dcterms:modified xsi:type="dcterms:W3CDTF">2017-02-20T10:35:16Z</dcterms:modified>
</cp:coreProperties>
</file>